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70" d="100"/>
          <a:sy n="70" d="100"/>
        </p:scale>
        <p:origin x="-156" y="54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Општина Брус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R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037/ 31 50 209 </a:t>
            </a:r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6250" y="15005050"/>
            <a:ext cx="7004050" cy="1585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Иван Ђокић</a:t>
            </a:r>
            <a:endParaRPr lang="sr-Cyrl-R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службеник за послове економског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развоја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Краља Петра Првог 120, Брус, Србија </a:t>
            </a: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ivandjokic@brus.ls.gov.rs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47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korisnik2</cp:lastModifiedBy>
  <cp:revision>40</cp:revision>
  <cp:lastPrinted>2023-10-11T15:04:22Z</cp:lastPrinted>
  <dcterms:created xsi:type="dcterms:W3CDTF">2023-10-11T09:44:36Z</dcterms:created>
  <dcterms:modified xsi:type="dcterms:W3CDTF">2023-11-10T12:06:28Z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